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284" r:id="rId4"/>
    <p:sldId id="280" r:id="rId5"/>
    <p:sldId id="281" r:id="rId6"/>
    <p:sldId id="282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7A9F"/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721" autoAdjust="0"/>
  </p:normalViewPr>
  <p:slideViewPr>
    <p:cSldViewPr snapToGrid="0" snapToObjects="1">
      <p:cViewPr>
        <p:scale>
          <a:sx n="90" d="100"/>
          <a:sy n="90" d="100"/>
        </p:scale>
        <p:origin x="-2624" y="-1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 slide 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 divider d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39685" y="1284111"/>
            <a:ext cx="7379759" cy="520700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divider 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39685" y="1284111"/>
            <a:ext cx="7379759" cy="520700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2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4556" y="1805692"/>
            <a:ext cx="8494887" cy="429030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4557" y="606248"/>
            <a:ext cx="8494886" cy="11430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2B7A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light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51"/>
            <a:ext cx="9144000" cy="6858000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2221" y="2722387"/>
            <a:ext cx="8593668" cy="395216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222" y="1580443"/>
            <a:ext cx="8593667" cy="1022527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rgbClr val="2B7A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light slide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3444" y="1495779"/>
            <a:ext cx="6914444" cy="516466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83443" y="183445"/>
            <a:ext cx="6914445" cy="1312334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2B7A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8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11667" y="1650471"/>
            <a:ext cx="8720665" cy="500997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11667" y="225778"/>
            <a:ext cx="8720666" cy="1424693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2B7A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4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8"/>
    </mc:Choice>
    <mc:Fallback xmlns="">
      <p:transition spd="slow" advTm="79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5"/>
    </mc:Choice>
    <mc:Fallback xmlns="">
      <p:transition spd="slow" advTm="83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0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4575" y="1650471"/>
            <a:ext cx="7126288" cy="38105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74" y="507471"/>
            <a:ext cx="7126289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7"/>
    </mc:Choice>
    <mc:Fallback xmlns="">
      <p:transition spd="slow" advTm="74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4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4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Scott Ladzinski</cp:lastModifiedBy>
  <cp:revision>86</cp:revision>
  <cp:lastPrinted>2015-02-02T21:50:40Z</cp:lastPrinted>
  <dcterms:created xsi:type="dcterms:W3CDTF">2013-06-12T15:30:12Z</dcterms:created>
  <dcterms:modified xsi:type="dcterms:W3CDTF">2016-07-14T17:59:54Z</dcterms:modified>
</cp:coreProperties>
</file>